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CA1-6C80-42DF-B6FE-1384D8AEDF8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02A3-4F91-41B7-9C55-38040020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4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CA1-6C80-42DF-B6FE-1384D8AEDF8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02A3-4F91-41B7-9C55-38040020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CA1-6C80-42DF-B6FE-1384D8AEDF8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02A3-4F91-41B7-9C55-38040020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CA1-6C80-42DF-B6FE-1384D8AEDF8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02A3-4F91-41B7-9C55-38040020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CA1-6C80-42DF-B6FE-1384D8AEDF8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02A3-4F91-41B7-9C55-38040020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8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CA1-6C80-42DF-B6FE-1384D8AEDF8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02A3-4F91-41B7-9C55-38040020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3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CA1-6C80-42DF-B6FE-1384D8AEDF8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02A3-4F91-41B7-9C55-38040020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0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CA1-6C80-42DF-B6FE-1384D8AEDF8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02A3-4F91-41B7-9C55-38040020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0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CA1-6C80-42DF-B6FE-1384D8AEDF8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02A3-4F91-41B7-9C55-38040020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CA1-6C80-42DF-B6FE-1384D8AEDF8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02A3-4F91-41B7-9C55-38040020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3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CA1-6C80-42DF-B6FE-1384D8AEDF8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02A3-4F91-41B7-9C55-38040020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8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DCA1-6C80-42DF-B6FE-1384D8AEDF8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902A3-4F91-41B7-9C55-38040020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4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43" t="14921" r="22515" b="15361"/>
          <a:stretch/>
        </p:blipFill>
        <p:spPr>
          <a:xfrm>
            <a:off x="463638" y="534112"/>
            <a:ext cx="10663707" cy="56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0" t="17561" r="22120" b="20642"/>
          <a:stretch/>
        </p:blipFill>
        <p:spPr>
          <a:xfrm>
            <a:off x="901521" y="875764"/>
            <a:ext cx="9878094" cy="45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50" t="15625" r="20042" b="11664"/>
          <a:stretch/>
        </p:blipFill>
        <p:spPr>
          <a:xfrm>
            <a:off x="579549" y="417514"/>
            <a:ext cx="10921285" cy="57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8" t="15097" r="19843" b="20818"/>
          <a:stretch/>
        </p:blipFill>
        <p:spPr>
          <a:xfrm>
            <a:off x="502275" y="717883"/>
            <a:ext cx="11075831" cy="51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46" t="16682" r="20536" b="10079"/>
          <a:stretch/>
        </p:blipFill>
        <p:spPr>
          <a:xfrm>
            <a:off x="141667" y="339522"/>
            <a:ext cx="11204620" cy="60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30" t="14921" r="18952" b="13776"/>
          <a:stretch/>
        </p:blipFill>
        <p:spPr>
          <a:xfrm>
            <a:off x="734095" y="449052"/>
            <a:ext cx="10934164" cy="57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41" t="17033" r="25089" b="29093"/>
          <a:stretch/>
        </p:blipFill>
        <p:spPr>
          <a:xfrm>
            <a:off x="90151" y="1017430"/>
            <a:ext cx="11269015" cy="4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5" t="14216" r="19844" b="18882"/>
          <a:stretch/>
        </p:blipFill>
        <p:spPr>
          <a:xfrm>
            <a:off x="914399" y="579548"/>
            <a:ext cx="10251583" cy="4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0" t="21259" r="18656" b="6735"/>
          <a:stretch/>
        </p:blipFill>
        <p:spPr>
          <a:xfrm>
            <a:off x="476517" y="781802"/>
            <a:ext cx="11281893" cy="57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32" t="13160" r="21526" b="12368"/>
          <a:stretch/>
        </p:blipFill>
        <p:spPr>
          <a:xfrm>
            <a:off x="785610" y="367386"/>
            <a:ext cx="10444767" cy="59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6" t="21083" r="19051" b="25396"/>
          <a:stretch/>
        </p:blipFill>
        <p:spPr>
          <a:xfrm>
            <a:off x="270456" y="934133"/>
            <a:ext cx="11256135" cy="425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0" t="14041" r="20239" b="7791"/>
          <a:stretch/>
        </p:blipFill>
        <p:spPr>
          <a:xfrm>
            <a:off x="412125" y="566670"/>
            <a:ext cx="10934162" cy="60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9</cp:revision>
  <dcterms:created xsi:type="dcterms:W3CDTF">2021-10-18T16:11:38Z</dcterms:created>
  <dcterms:modified xsi:type="dcterms:W3CDTF">2021-10-18T16:19:23Z</dcterms:modified>
</cp:coreProperties>
</file>